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viewProps" Target="viewProps.xml" /><Relationship Id="rId5" Type="http://schemas.openxmlformats.org/officeDocument/2006/relationships/slide" Target="slides/slide4.xml" /><Relationship Id="rId10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1F321-99F3-5E41-BDDF-742DBAD863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2D16CD-FE25-5D40-A59B-A98E53C654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EF5A72-F6BF-024E-A50D-7CD606C18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48168-1605-3C42-9178-6D0CB25107F1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68A9CB-A2A3-9F46-B336-8153897E2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810C34-7DD4-7245-81BB-64536D43D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3E0F4-C259-5A4D-BDF3-68D7CBD80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119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A1B23-C2C0-F04C-BCF6-F11816305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A12426-9506-8847-BEE7-FEBBED20B2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B4DF68-D339-1340-8BBB-C6D0A45F5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48168-1605-3C42-9178-6D0CB25107F1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C89BB6-82FD-7542-9253-5D444544E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FB16CA-539A-7E4B-83A9-DF2EEFFA2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3E0F4-C259-5A4D-BDF3-68D7CBD80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93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4B3162-AF53-BB44-A452-E20DFCD5DC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9D7286-A5F3-B842-8878-30088F8716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CF71E5-1F43-A248-B9B9-3F3DC0CF6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48168-1605-3C42-9178-6D0CB25107F1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2AFD00-D227-6F4C-A6E9-F059944BB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BB902F-A59C-CD42-9AC9-C4EC8E5BF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3E0F4-C259-5A4D-BDF3-68D7CBD80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125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3DC77-85A4-0444-9C72-1A37B5CC3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7A4958-C89C-DB4E-A9D0-079492F4CE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5674F0-52C1-8649-86FC-EDAF6C997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48168-1605-3C42-9178-6D0CB25107F1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2D3566-D09E-EF45-A4FE-C9888FA0C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243782-AA89-9E43-81AE-234CE39E7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3E0F4-C259-5A4D-BDF3-68D7CBD80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404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6C1C9-BC1B-524F-A785-8A2F23692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3F290-D497-5849-AD61-56F0383BA3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8AEFB-8E09-824F-A749-BD6D0747F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48168-1605-3C42-9178-6D0CB25107F1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66D9E3-EA50-0B45-9C34-E4CB8FBA5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5508C6-FEBE-104C-ADDD-BB8EAF384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3E0F4-C259-5A4D-BDF3-68D7CBD80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214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E6B46-6F23-D243-B48E-C944C46DF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EFAF83-F2AC-7742-9FD6-6D474D5561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074015-298F-E749-97FE-93EA0D9FAF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1018B7-8CC6-314F-867B-5DD478D02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48168-1605-3C42-9178-6D0CB25107F1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174546-21E2-6B43-864F-32C7B689D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EEC3DA-72B2-494F-A1FF-D6C84998F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3E0F4-C259-5A4D-BDF3-68D7CBD80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04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AD499-0E39-9E41-B148-83893E65A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F0428A-B78A-6848-A17C-0BF1D03839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ECCF42-8DA2-8449-B006-44ACC8E868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D2DDF7-CE62-4C4C-A000-524FDE08FB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260249-B6F9-6145-868E-FA294D1479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C7A2F9-A7A6-E34D-8A03-66EA9D1F9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48168-1605-3C42-9178-6D0CB25107F1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C976E9-D329-4346-8846-7AF2724B8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508135-DCE8-8149-91AE-92E872476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3E0F4-C259-5A4D-BDF3-68D7CBD80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114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F3765-859C-9340-829A-3B174B025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E931D1-7BA5-4C43-BED5-09093F8D0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48168-1605-3C42-9178-6D0CB25107F1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304DE7-DDA0-3B4B-9D77-692F72DCC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AD3478-BD9B-9A4D-8334-4E6CF7764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3E0F4-C259-5A4D-BDF3-68D7CBD80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614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3DEF9E-8B81-1A4C-A7BF-6ADE5F243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48168-1605-3C42-9178-6D0CB25107F1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222EB5-C237-8B4F-A912-2D35A7FBF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602E20-F3E7-D04D-83E5-616543248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3E0F4-C259-5A4D-BDF3-68D7CBD80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388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B73E4-567B-E846-BB5A-9C87170AB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FA6D35-D73F-A340-B225-1BB10CC8C6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006992-2CC5-DF4C-8693-8CED705A55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65B834-836B-FA4A-BEBB-1A025726D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48168-1605-3C42-9178-6D0CB25107F1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ACA565-FF9F-064F-8657-3C3A57C0C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107B71-A537-644A-89D0-0D5E8533E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3E0F4-C259-5A4D-BDF3-68D7CBD80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973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0D611-2BD6-F44F-A5C7-EB564E8F5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D978BB-E44F-F248-8AE8-ADED6F3EC7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AE0196-8642-6048-AE35-C336DE1B69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9ABBC8-C370-A84C-AB8B-4909220BD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48168-1605-3C42-9178-6D0CB25107F1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AA759E-DF6B-6842-9A7C-CDB6C7F20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2F7531-2161-FB44-9C04-DE8FC863B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3E0F4-C259-5A4D-BDF3-68D7CBD80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62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B52BE5-2120-E344-8E79-192BC0EF6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891BEF-781F-9343-8C39-0CAB0698D4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F2985F-D4AA-8D48-A4E6-5C193BB082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48168-1605-3C42-9178-6D0CB25107F1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78E126-2BC7-E24E-84B3-CAC8326175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98958C-4EAD-004E-946E-9B5CD20A53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3E0F4-C259-5A4D-BDF3-68D7CBD80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748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4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4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4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4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4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4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4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4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9AABA-8DA0-7848-AEE8-FDD6AD0E3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Presented by </a:t>
            </a:r>
            <a:r>
              <a:rPr lang="en-US">
                <a:solidFill>
                  <a:srgbClr val="FF0000"/>
                </a:solidFill>
              </a:rPr>
              <a:t>– </a:t>
            </a:r>
            <a:r>
              <a:rPr lang="en-US" b="1">
                <a:solidFill>
                  <a:srgbClr val="00B050"/>
                </a:solidFill>
              </a:rPr>
              <a:t>Dr.Suresh Ugle </a:t>
            </a:r>
            <a:br>
              <a:rPr lang="en-US" b="1">
                <a:solidFill>
                  <a:srgbClr val="00B050"/>
                </a:solidFill>
              </a:rPr>
            </a:br>
            <a:r>
              <a:rPr lang="en-US" b="1">
                <a:solidFill>
                  <a:srgbClr val="00B050"/>
                </a:solidFill>
              </a:rPr>
              <a:t>         </a:t>
            </a:r>
            <a:r>
              <a:rPr lang="en-US" sz="3600" b="1">
                <a:solidFill>
                  <a:srgbClr val="00B0F0"/>
                </a:solidFill>
              </a:rPr>
              <a:t>NUTAN MAHAVIDYALAYA, SELU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504ADF-2745-2549-9A34-ED37FD6314F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FD5598A4-63DD-A243-A60A-47DB5410099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" y="1825624"/>
            <a:ext cx="12191999" cy="5032375"/>
          </a:xfrm>
        </p:spPr>
      </p:pic>
    </p:spTree>
    <p:extLst>
      <p:ext uri="{BB962C8B-B14F-4D97-AF65-F5344CB8AC3E}">
        <p14:creationId xmlns:p14="http://schemas.microsoft.com/office/powerpoint/2010/main" val="118612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67AEE-65BD-D241-8B7D-985D6D84A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34AE5-C232-4247-8F0A-0BB0021DA67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22FF64DA-4AB7-F44F-8FC2-7EE185A9C6B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" y="365126"/>
            <a:ext cx="12192000" cy="6492874"/>
          </a:xfrm>
        </p:spPr>
      </p:pic>
    </p:spTree>
    <p:extLst>
      <p:ext uri="{BB962C8B-B14F-4D97-AF65-F5344CB8AC3E}">
        <p14:creationId xmlns:p14="http://schemas.microsoft.com/office/powerpoint/2010/main" val="274681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5C8DE-0B1E-564D-B9DB-3A5A30DFE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47C96B-6C1C-404B-85C9-55904AAE555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BED7D295-7A59-CF41-8DC0-32831A4E260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0" y="365126"/>
            <a:ext cx="12192000" cy="6492874"/>
          </a:xfrm>
        </p:spPr>
      </p:pic>
    </p:spTree>
    <p:extLst>
      <p:ext uri="{BB962C8B-B14F-4D97-AF65-F5344CB8AC3E}">
        <p14:creationId xmlns:p14="http://schemas.microsoft.com/office/powerpoint/2010/main" val="3753037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2C894-B5C7-034F-82C2-F8A57318A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03EFA4-E415-154E-A97C-B1A2DAB01A3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46031CB3-6F29-7748-BB18-B94E3974EF1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56882" y="365126"/>
            <a:ext cx="12035118" cy="6322546"/>
          </a:xfrm>
        </p:spPr>
      </p:pic>
    </p:spTree>
    <p:extLst>
      <p:ext uri="{BB962C8B-B14F-4D97-AF65-F5344CB8AC3E}">
        <p14:creationId xmlns:p14="http://schemas.microsoft.com/office/powerpoint/2010/main" val="2095602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EA1A4-39ED-B146-B7A7-4E086A8AF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CEE810-AB9C-D94A-9AFB-608BDC616CE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AE9E0C7D-3B9F-AA4C-B243-F09AA26F358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88576" y="365125"/>
            <a:ext cx="11703424" cy="6322545"/>
          </a:xfrm>
        </p:spPr>
      </p:pic>
    </p:spTree>
    <p:extLst>
      <p:ext uri="{BB962C8B-B14F-4D97-AF65-F5344CB8AC3E}">
        <p14:creationId xmlns:p14="http://schemas.microsoft.com/office/powerpoint/2010/main" val="1646342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6FF55-A8F1-0943-90CE-9050E462B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E38152-EB64-E340-BF1D-CF3D2E7E922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D1CCD7AE-6233-3644-BA1F-789D62FD833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0" y="365126"/>
            <a:ext cx="12192000" cy="6492874"/>
          </a:xfrm>
        </p:spPr>
      </p:pic>
    </p:spTree>
    <p:extLst>
      <p:ext uri="{BB962C8B-B14F-4D97-AF65-F5344CB8AC3E}">
        <p14:creationId xmlns:p14="http://schemas.microsoft.com/office/powerpoint/2010/main" val="3065414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3D32F-768B-7A45-9A00-E8EBA4BB2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D21F9D-EC63-D845-8B66-EB9F4F05C6E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7424641E-441A-6A4C-B465-65227ED4F82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-76200" y="182562"/>
            <a:ext cx="12191999" cy="6492875"/>
          </a:xfrm>
        </p:spPr>
      </p:pic>
    </p:spTree>
    <p:extLst>
      <p:ext uri="{BB962C8B-B14F-4D97-AF65-F5344CB8AC3E}">
        <p14:creationId xmlns:p14="http://schemas.microsoft.com/office/powerpoint/2010/main" val="2245676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C5379-4B7D-534B-B39D-535E5E44C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F1A957-5972-E146-956E-4F720E0E19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3071" y="1571217"/>
            <a:ext cx="5181600" cy="4351338"/>
          </a:xfrm>
        </p:spPr>
        <p:txBody>
          <a:bodyPr/>
          <a:lstStyle/>
          <a:p>
            <a:endParaRPr lang="en-US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B54A9456-C5F6-1544-B891-5F7021D53BA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0" y="365126"/>
            <a:ext cx="12191999" cy="6492874"/>
          </a:xfrm>
        </p:spPr>
      </p:pic>
    </p:spTree>
    <p:extLst>
      <p:ext uri="{BB962C8B-B14F-4D97-AF65-F5344CB8AC3E}">
        <p14:creationId xmlns:p14="http://schemas.microsoft.com/office/powerpoint/2010/main" val="782742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8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Presented by – Dr.Suresh Ugle           NUTAN MAHAVIDYALAYA, SELU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Presented by – Dr.Suresh Ugle           NUTAN MAHAVIDYALAYA, SELU</dc:title>
  <dc:creator>Unknown User</dc:creator>
  <cp:lastModifiedBy>Unknown User</cp:lastModifiedBy>
  <cp:revision>3</cp:revision>
  <dcterms:created xsi:type="dcterms:W3CDTF">2022-02-10T15:40:01Z</dcterms:created>
  <dcterms:modified xsi:type="dcterms:W3CDTF">2022-02-10T16:01:37Z</dcterms:modified>
</cp:coreProperties>
</file>